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Proxima Nova" panose="020B0604020202020204" charset="0"/>
      <p:regular r:id="rId11"/>
      <p:bold r:id="rId12"/>
      <p:italic r:id="rId13"/>
      <p:boldItalic r:id="rId14"/>
    </p:embeddedFont>
    <p:embeddedFont>
      <p:font typeface="Roboto Slab" panose="020B0604020202020204" charset="0"/>
      <p:regular r:id="rId15"/>
      <p:bold r:id="rId16"/>
    </p:embeddedFont>
    <p:embeddedFont>
      <p:font typeface="Robot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48" y="9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66be32118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66be32118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66be32118d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66be32118d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615ee8053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615ee8053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615ee80531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615ee80531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615ee80531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615ee80531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615ee80531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615ee80531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615ee80531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615ee80531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 Research Meeting 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10/12/22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Congratulations!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87900" y="1356375"/>
            <a:ext cx="8368200" cy="3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Accepted Abstracts: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Jain and Fairchild’s Educational Exhibit: “An Interventional Radiologist’s Role in Treating High Tone Pelvic Floor Dysfunction.” ARRS 2023. 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McMahon, Ea,  and Ferral’s Poster Presentation:  “Pulmonary Arterial Pseudoaneurysm due to Penetrating Thoracic Trauma: Clinical Presentation, Diagnosis, and Treatment”. LSUHSC Research Symposium.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Char char="●"/>
            </a:pPr>
            <a:r>
              <a:rPr lang="en"/>
              <a:t>Freeman and Fairchild’s Educational Exhibit: “Splenic Laceration: Grade Is Not Everything.” Academic IR Symposium.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Congratulations!</a:t>
            </a:r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Conditionally Accepted Articles Pending Revision: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Ferral. “Assessment of Liver Hemodynamics in Cirrhotic Patients with Portal Hypertension.” JVIR.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1200"/>
              </a:spcAft>
              <a:buSzPts val="1800"/>
              <a:buChar char="●"/>
            </a:pPr>
            <a:r>
              <a:rPr lang="en"/>
              <a:t>Fairchild. “Iatrogenic Portobiliary Fistula Following Endoscopic Biliary Stent Placement: A Case Series and Review of the Literature.” JVIR.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Deadlines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SIR 2023 - October 13, 5PM ET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ARRS 2023 Emerging Research - December 1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Accepting oral presentations “representing contemporary, advanced research” from in-training radiologists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Conference Dates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NOLAngio Club - October 20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RSNA, Chicago - Nov 26-Dec 1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SIO, Washington DC - Jan 19-23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Southern Radiological Conference, Point Clear, AL - Jan 27-29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ARRS, Honolulu - Apr 16-20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SIR, Phoenix - Mar 4-9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Publication Opportunities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87900" y="1285450"/>
            <a:ext cx="8368200" cy="379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i="1"/>
              <a:t>Seminars in IR</a:t>
            </a:r>
            <a:r>
              <a:rPr lang="en"/>
              <a:t>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How I Do It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M&amp;M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Trainee Corner - Review concepts at the resident/student level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Clinical Corner - Introduces us to a disease process/procedure as other specialists look at it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Technical Corner - “game-changer” techniques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Case Report Submission Options: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Elseiver Radiology Case Reports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RSNA Case Collections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Active Projects</a:t>
            </a: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87900" y="1335175"/>
            <a:ext cx="8594400" cy="3808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PERT Team Development (Ferral) - Preparing algorithm for next meeting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IVC filter project (Ferral/Schroeder/Lakhani) - IRB Approved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Thromboaspiration/IVC filter (Ferral/Parrotte) - Preparing manuscript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Cost effectiveness of Y90 vs TACE (Ferral/Miles) - Preparing manuscript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How I Do It: Minx Closure with Roadmap (Ferral/Flores/Anyanwu) - Preparing manuscript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Seminars in IR - History of TIPS (Ferral) - Preparing manuscript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Intercostal Nerve Block Review Article (Ferral) - Preparing manuscript, Needs volunteer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Progression of disease after TACE (Ea/Marshall) - Data collection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30"/>
              <a:buFont typeface="Roboto"/>
              <a:buChar char="●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PAD and Bone biopsy project (Laney) - IRB Approved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  <a:p>
            <a:pPr marL="914400" lvl="1" indent="-332105" algn="l" rtl="0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30"/>
              <a:buFont typeface="Roboto"/>
              <a:buChar char="○"/>
            </a:pPr>
            <a:r>
              <a:rPr lang="en" sz="1629">
                <a:latin typeface="Proxima Nova"/>
                <a:ea typeface="Proxima Nova"/>
                <a:cs typeface="Proxima Nova"/>
                <a:sym typeface="Proxima Nova"/>
              </a:rPr>
              <a:t>Additional focus: Biopsy yield/effectiveness in patients with/without antibiotic exposure</a:t>
            </a:r>
            <a:endParaRPr sz="1629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Active Projects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87900" y="1296525"/>
            <a:ext cx="8756100" cy="38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Intercostal ablation for abdomen release (Fairchild/Jain) - Planning measurement of effectiveness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Quality of Life in Patients with Pelvic Pain Undergoing Nerve Blocks (Fairchild)  - QOL survey identified, literature review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Seminars in IR - Sarcopenia in TIPS Review article (Fairchild/Anyanwu/Parrotte/Jain)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Piriformis Muscle Size in Patients with High Tone Pelvic Floor Dysfunction (Fairchild) - Preparing IRB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Renal Biopsy (Ustunsoz) - Finalizing manuscript, pending statistics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Pain Management in IR special edition (Ustunsoz/Parrotte) - Preparing manuscript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Splenic Embolisation Outcomes - Planning phase, Trauma interested, low complications anecdotally 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30200" algn="l" rtl="0">
              <a:lnSpc>
                <a:spcPct val="85000"/>
              </a:lnSpc>
              <a:spcBef>
                <a:spcPts val="1000"/>
              </a:spcBef>
              <a:spcAft>
                <a:spcPts val="1000"/>
              </a:spcAft>
              <a:buSzPts val="1600"/>
              <a:buFont typeface="Proxima Nova"/>
              <a:buChar char="●"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Iliac Artery Embolisation Outcomes - Proposed project, discuss with Dr. Smith (Trauma)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489</Words>
  <Application>Microsoft Office PowerPoint</Application>
  <PresentationFormat>On-screen Show (16:9)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Proxima Nova</vt:lpstr>
      <vt:lpstr>Roboto Slab</vt:lpstr>
      <vt:lpstr>Roboto</vt:lpstr>
      <vt:lpstr>Arial</vt:lpstr>
      <vt:lpstr>Marina</vt:lpstr>
      <vt:lpstr>IR Research Meeting </vt:lpstr>
      <vt:lpstr>Congratulations!</vt:lpstr>
      <vt:lpstr>Congratulations!</vt:lpstr>
      <vt:lpstr>Deadlines</vt:lpstr>
      <vt:lpstr>Conference Dates</vt:lpstr>
      <vt:lpstr>Publication Opportunities</vt:lpstr>
      <vt:lpstr>Active Projects</vt:lpstr>
      <vt:lpstr>Active Projects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Research Meeting </dc:title>
  <dc:creator>Richardson, Alisha M.</dc:creator>
  <cp:lastModifiedBy>Richardson, Alisha M.</cp:lastModifiedBy>
  <cp:revision>1</cp:revision>
  <dcterms:modified xsi:type="dcterms:W3CDTF">2022-10-21T19:21:32Z</dcterms:modified>
</cp:coreProperties>
</file>